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A381B1C1-5DAD-45C6-A2F4-F797CF284B48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3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5C5786-2353-6642-0F81-D8D3922F2A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6A9CBB-33DD-00C3-2113-9C80CBA2FA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D47B62-0525-476E-4124-6711F8420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18F55-BF2E-4709-BD43-2DA5C5A0EE30}" type="datetimeFigureOut">
              <a:rPr lang="zh-CN" altLang="en-US" smtClean="0"/>
              <a:t>23.2.12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ECBEE9-077F-E0EC-35F1-DCFEC7CE3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3DF3E5E-E725-4B93-49DE-04C039EA7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DEFF3-6570-4336-928C-CB8E6B50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4122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7BA2E8-FE26-9F20-1451-3B51404EC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7146356-8923-6DD9-E37A-A5B35851ED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7AFC92-05F7-69DE-7314-C26FDB043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18F55-BF2E-4709-BD43-2DA5C5A0EE30}" type="datetimeFigureOut">
              <a:rPr lang="zh-CN" altLang="en-US" smtClean="0"/>
              <a:t>23.2.12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097807-62DA-6CD7-A4E6-5C6BDE052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C5C87B-BD12-6402-0FAA-75E59120A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DEFF3-6570-4336-928C-CB8E6B50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7051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D2520E2-17B6-C5A0-A175-D0FF51E29B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A56B32-330B-91DE-C1EB-EFC1633E9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9F67B5-8EBC-901B-6D11-2CB66D3BE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18F55-BF2E-4709-BD43-2DA5C5A0EE30}" type="datetimeFigureOut">
              <a:rPr lang="zh-CN" altLang="en-US" smtClean="0"/>
              <a:t>23.2.12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BA0FB4-5E94-DC46-2DD9-184CD35EC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9016BF-BFC9-3E17-831A-437188780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DEFF3-6570-4336-928C-CB8E6B50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4898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1FEEE4-658B-873B-BF2D-83E246441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9EAE0E-FB80-2567-7A7E-59D69D900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CBD5AC-12D2-FFF3-EE61-AD56352F0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18F55-BF2E-4709-BD43-2DA5C5A0EE30}" type="datetimeFigureOut">
              <a:rPr lang="zh-CN" altLang="en-US" smtClean="0"/>
              <a:t>23.2.12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868D94-219A-BB32-2F37-527133259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E5B60F-E720-53C0-F39E-550E9D3F1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DEFF3-6570-4336-928C-CB8E6B50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975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9ED4BD-079F-8744-E801-FAF7F4315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8252E-6BC8-D4BB-68E3-FE48B148D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8484053-901E-F434-8190-482A527F9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18F55-BF2E-4709-BD43-2DA5C5A0EE30}" type="datetimeFigureOut">
              <a:rPr lang="zh-CN" altLang="en-US" smtClean="0"/>
              <a:t>23.2.12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1AE5D7-3A5F-E9F9-1B21-134DF00F9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EC91B2-3455-5170-3492-B52415F0A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DEFF3-6570-4336-928C-CB8E6B50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068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EF097F-946D-A2CE-A95A-0F7AB6A61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C26F7E-A633-4866-5DE8-B60FD2D1DC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5C25A31-22A8-B8B8-3131-F3C85D4233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7A0DF3B-2085-0E5A-8F33-CD74A05ED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18F55-BF2E-4709-BD43-2DA5C5A0EE30}" type="datetimeFigureOut">
              <a:rPr lang="zh-CN" altLang="en-US" smtClean="0"/>
              <a:t>23.2.12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2BAAB05-E4AD-2AA2-A8F5-C51CC56B3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3C43500-2146-3D1F-4F7D-111919211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DEFF3-6570-4336-928C-CB8E6B50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3040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82494-3CB5-21AC-2B19-4385FF1B5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9ACF99-2535-079A-3F65-5A1C70A03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D3EB8BB-7B37-351F-2321-412C6F94A1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7424417-F57A-5BBC-28AA-2E136BC3A1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E7F0833-0BA5-464C-6A27-0BF3D6DD7C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58E3917-740D-3EF9-C415-2106863F7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18F55-BF2E-4709-BD43-2DA5C5A0EE30}" type="datetimeFigureOut">
              <a:rPr lang="zh-CN" altLang="en-US" smtClean="0"/>
              <a:t>23.2.12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ED131AB-E9D1-7A2C-D461-B571834C5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62EF482-88E6-CAF5-E9E1-B7503B8F6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DEFF3-6570-4336-928C-CB8E6B50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7190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CD940C-1C28-AB5B-7E15-1827EB5C6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9133667-0FA2-C214-7837-576619F6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18F55-BF2E-4709-BD43-2DA5C5A0EE30}" type="datetimeFigureOut">
              <a:rPr lang="zh-CN" altLang="en-US" smtClean="0"/>
              <a:t>23.2.12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FB950C3-D950-3587-A572-39D960D78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C551F51-0185-A95B-0E3D-C83B84FF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DEFF3-6570-4336-928C-CB8E6B50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517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F13AACF-F877-97A7-BD05-D8E3775DC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18F55-BF2E-4709-BD43-2DA5C5A0EE30}" type="datetimeFigureOut">
              <a:rPr lang="zh-CN" altLang="en-US" smtClean="0"/>
              <a:t>23.2.12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323AFBB-AD51-DAD1-F78D-FFB2FB81F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1AE1F84-9DA8-F2F7-597D-AEC52034C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DEFF3-6570-4336-928C-CB8E6B50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2141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F85879-E883-2418-2BEC-C04D49CF2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13F860-87D2-E33A-7462-6CEE4F675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47D5BE6-5567-9F4F-A9A0-258E6D6A1B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78AD988-7B98-37AF-A9AD-B164D5332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18F55-BF2E-4709-BD43-2DA5C5A0EE30}" type="datetimeFigureOut">
              <a:rPr lang="zh-CN" altLang="en-US" smtClean="0"/>
              <a:t>23.2.12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3CA50DB-D8A3-0BC4-84DD-75A1CAB85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6F88491-AB68-4FFA-3735-E6659688B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DEFF3-6570-4336-928C-CB8E6B50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5008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E33A35-34E7-9EC0-3074-27BA4C5DE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8249B43-C081-80F1-5D17-23FD5A1E14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6166890-3A04-86F3-7199-1C7369D54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E5AFAB5-6B2D-CFED-F560-43B4937AB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18F55-BF2E-4709-BD43-2DA5C5A0EE30}" type="datetimeFigureOut">
              <a:rPr lang="zh-CN" altLang="en-US" smtClean="0"/>
              <a:t>23.2.12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06977E8-6AD2-D031-70DD-A0E4C12AD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9738D25-83BB-08EC-08AC-57C323FA8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DEFF3-6570-4336-928C-CB8E6B50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9854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EE8276B-8C47-E8CF-F5C6-7B9F9DC5E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9B1D6D2-E71F-B5F7-E0ED-6CBF1AAFB1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367FF2-793D-CD61-F5BB-AC079C5912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F18F55-BF2E-4709-BD43-2DA5C5A0EE30}" type="datetimeFigureOut">
              <a:rPr lang="zh-CN" altLang="en-US" smtClean="0"/>
              <a:t>23.2.12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3282E6-6F1C-600A-5F0E-38E3CBBD53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308E70-19DC-76B6-0F30-CCCFC8596B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BDEFF3-6570-4336-928C-CB8E6B50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391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55D4DC12-F7AB-C2DD-F914-DF9ACC2FB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Function mb() </a:t>
            </a:r>
            <a:r>
              <a:rPr lang="zh-CN" altLang="en-US" dirty="0"/>
              <a:t>的参数变化带来的 </a:t>
            </a:r>
            <a:r>
              <a:rPr lang="en-US" altLang="zh-CN" dirty="0"/>
              <a:t>images</a:t>
            </a:r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F35A3790-274C-1627-0F1A-970884512D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4651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899BF2-37E0-423B-B71A-98632513E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81D4BC-CBE9-9D27-354F-34A03005E3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7420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BE2C4D-1EC3-5BE3-3351-3292B91DD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z.y</a:t>
            </a:r>
            <a:r>
              <a:rPr lang="en-US" altLang="zh-CN" dirty="0"/>
              <a:t> = mod(</a:t>
            </a:r>
            <a:r>
              <a:rPr lang="en-US" altLang="zh-CN" dirty="0" err="1"/>
              <a:t>z.x</a:t>
            </a:r>
            <a:r>
              <a:rPr lang="en-US" altLang="zh-CN" dirty="0"/>
              <a:t> + 1.0, 2.0) - 1.0;</a:t>
            </a:r>
            <a:br>
              <a:rPr lang="en-US" altLang="zh-CN" dirty="0"/>
            </a:br>
            <a:r>
              <a:rPr lang="en-US" altLang="zh-CN" dirty="0"/>
              <a:t>rot </a:t>
            </a:r>
            <a:r>
              <a:rPr lang="en-US" altLang="zh-CN" dirty="0" err="1"/>
              <a:t>xz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AD3B863-7313-521A-DFBD-63BA7D5A6C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671" y="1816832"/>
            <a:ext cx="7429952" cy="4351338"/>
          </a:xfrm>
        </p:spPr>
      </p:pic>
    </p:spTree>
    <p:extLst>
      <p:ext uri="{BB962C8B-B14F-4D97-AF65-F5344CB8AC3E}">
        <p14:creationId xmlns:p14="http://schemas.microsoft.com/office/powerpoint/2010/main" val="3406682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DEFC3F-88FF-8E0D-8D1C-A4AC14AC1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 </a:t>
            </a:r>
            <a:r>
              <a:rPr lang="en-US" altLang="zh-CN" dirty="0" err="1"/>
              <a:t>z.x</a:t>
            </a:r>
            <a:r>
              <a:rPr lang="en-US" altLang="zh-CN" dirty="0"/>
              <a:t> = mod(</a:t>
            </a:r>
            <a:r>
              <a:rPr lang="en-US" altLang="zh-CN" dirty="0" err="1"/>
              <a:t>z.y</a:t>
            </a:r>
            <a:r>
              <a:rPr lang="en-US" altLang="zh-CN" dirty="0"/>
              <a:t> + 1.0, 2.0) - 1.0;</a:t>
            </a:r>
            <a:br>
              <a:rPr lang="en-US" altLang="zh-CN" dirty="0"/>
            </a:br>
            <a:r>
              <a:rPr lang="en-US" altLang="zh-CN" dirty="0"/>
              <a:t>rot </a:t>
            </a:r>
            <a:r>
              <a:rPr lang="en-US" altLang="zh-CN" dirty="0" err="1"/>
              <a:t>xy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36C4F24D-8FE1-BC94-9544-C8D2D7440C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008" y="1878379"/>
            <a:ext cx="7429952" cy="4351338"/>
          </a:xfrm>
        </p:spPr>
      </p:pic>
    </p:spTree>
    <p:extLst>
      <p:ext uri="{BB962C8B-B14F-4D97-AF65-F5344CB8AC3E}">
        <p14:creationId xmlns:p14="http://schemas.microsoft.com/office/powerpoint/2010/main" val="438183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75589D-3087-6E29-5B56-B895D015E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da-DK" altLang="zh-CN" sz="1800" dirty="0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z</a:t>
            </a:r>
            <a:r>
              <a:rPr lang="da-DK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.y = mod</a:t>
            </a:r>
            <a:r>
              <a:rPr lang="da-DK" altLang="zh-CN" sz="1800" dirty="0">
                <a:solidFill>
                  <a:srgbClr val="FF1493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da-DK" altLang="zh-CN" sz="1800" dirty="0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z</a:t>
            </a:r>
            <a:r>
              <a:rPr lang="da-DK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.z + 1.0, 2.0</a:t>
            </a:r>
            <a:r>
              <a:rPr lang="da-DK" altLang="zh-CN" sz="1800" dirty="0">
                <a:solidFill>
                  <a:srgbClr val="FF1493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</a:t>
            </a:r>
            <a:r>
              <a:rPr lang="da-DK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- 1.0;</a:t>
            </a:r>
            <a:br>
              <a:rPr lang="da-DK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</a:b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z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.xy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mul</a:t>
            </a:r>
            <a:r>
              <a:rPr lang="en-US" altLang="zh-CN" sz="1800" dirty="0">
                <a:solidFill>
                  <a:srgbClr val="9ACD32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rot, </a:t>
            </a:r>
            <a:r>
              <a:rPr lang="en-US" altLang="zh-CN" sz="1800" dirty="0" err="1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z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.xy</a:t>
            </a:r>
            <a:r>
              <a:rPr lang="en-US" altLang="zh-CN" sz="1800" dirty="0">
                <a:solidFill>
                  <a:srgbClr val="9ACD32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0C85EA63-98B5-7542-0C15-BDF9BC09D8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462" y="1913548"/>
            <a:ext cx="7429952" cy="4351338"/>
          </a:xfrm>
        </p:spPr>
      </p:pic>
    </p:spTree>
    <p:extLst>
      <p:ext uri="{BB962C8B-B14F-4D97-AF65-F5344CB8AC3E}">
        <p14:creationId xmlns:p14="http://schemas.microsoft.com/office/powerpoint/2010/main" val="1732475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736F70-7392-607B-DF45-B88EAAC8C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altLang="zh-CN" dirty="0"/>
              <a:t>    z.y = mod(z.z + 1.0, 2.0) - 1.0;</a:t>
            </a:r>
            <a:br>
              <a:rPr lang="da-DK" altLang="zh-CN" dirty="0"/>
            </a:br>
            <a:r>
              <a:rPr lang="en-US" altLang="zh-CN" dirty="0"/>
              <a:t>rot </a:t>
            </a:r>
            <a:r>
              <a:rPr lang="en-US" altLang="zh-CN" dirty="0" err="1"/>
              <a:t>xy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4EFE7448-9D69-B7C5-EAAE-EB2E602314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086" y="1825625"/>
            <a:ext cx="7429952" cy="4351338"/>
          </a:xfrm>
        </p:spPr>
      </p:pic>
    </p:spTree>
    <p:extLst>
      <p:ext uri="{BB962C8B-B14F-4D97-AF65-F5344CB8AC3E}">
        <p14:creationId xmlns:p14="http://schemas.microsoft.com/office/powerpoint/2010/main" val="1254611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6FF769-0AE3-4DA4-88E0-C42A30873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z mod z  </a:t>
            </a:r>
            <a:br>
              <a:rPr lang="en-US" altLang="zh-CN" dirty="0"/>
            </a:br>
            <a:r>
              <a:rPr lang="en-US" altLang="zh-CN" dirty="0"/>
              <a:t>rot </a:t>
            </a:r>
            <a:r>
              <a:rPr lang="en-US" altLang="zh-CN" dirty="0" err="1"/>
              <a:t>xz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E9071AFE-0719-6A26-C62C-5FA664CEEC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675" y="1887171"/>
            <a:ext cx="7458617" cy="4351338"/>
          </a:xfrm>
        </p:spPr>
      </p:pic>
    </p:spTree>
    <p:extLst>
      <p:ext uri="{BB962C8B-B14F-4D97-AF65-F5344CB8AC3E}">
        <p14:creationId xmlns:p14="http://schemas.microsoft.com/office/powerpoint/2010/main" val="2259772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39552A-44D1-AB06-7A69-6696F81D3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altLang="zh-CN" dirty="0"/>
              <a:t>    z.z = mod(z.z + 1.0, 2.0) - 1.0;</a:t>
            </a:r>
            <a:br>
              <a:rPr lang="da-DK" altLang="zh-CN" dirty="0"/>
            </a:br>
            <a:r>
              <a:rPr lang="en-US" altLang="zh-CN" dirty="0"/>
              <a:t>rot </a:t>
            </a:r>
            <a:r>
              <a:rPr lang="en-US" altLang="zh-CN" dirty="0" err="1"/>
              <a:t>xz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054446A0-B250-7DA8-AAC6-95E14B8096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337" y="1843210"/>
            <a:ext cx="7458617" cy="4351338"/>
          </a:xfrm>
        </p:spPr>
      </p:pic>
    </p:spTree>
    <p:extLst>
      <p:ext uri="{BB962C8B-B14F-4D97-AF65-F5344CB8AC3E}">
        <p14:creationId xmlns:p14="http://schemas.microsoft.com/office/powerpoint/2010/main" val="20377443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A83BC2-B1C3-EF17-3523-14D95E945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196055D-8F69-7FEB-245B-4544E63BCC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130" y="1922341"/>
            <a:ext cx="7458617" cy="4351338"/>
          </a:xfrm>
        </p:spPr>
      </p:pic>
    </p:spTree>
    <p:extLst>
      <p:ext uri="{BB962C8B-B14F-4D97-AF65-F5344CB8AC3E}">
        <p14:creationId xmlns:p14="http://schemas.microsoft.com/office/powerpoint/2010/main" val="2384027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B22D74-A4E2-8360-A9DD-55AC11230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CC9BC3-0D26-1E43-A673-F813943880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17449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130</Words>
  <Application>Microsoft Office PowerPoint</Application>
  <PresentationFormat>宽屏</PresentationFormat>
  <Paragraphs>7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等线</vt:lpstr>
      <vt:lpstr>等线 Light</vt:lpstr>
      <vt:lpstr>新宋体</vt:lpstr>
      <vt:lpstr>Arial</vt:lpstr>
      <vt:lpstr>Office 主题​​</vt:lpstr>
      <vt:lpstr>Function mb() 的参数变化带来的 images</vt:lpstr>
      <vt:lpstr>z.y = mod(z.x + 1.0, 2.0) - 1.0; rot xz</vt:lpstr>
      <vt:lpstr> z.x = mod(z.y + 1.0, 2.0) - 1.0; rot xy</vt:lpstr>
      <vt:lpstr> z.y = mod(z.z + 1.0, 2.0) - 1.0;  z.xy = mul(rot, z.xy);</vt:lpstr>
      <vt:lpstr>    z.y = mod(z.z + 1.0, 2.0) - 1.0; rot xy</vt:lpstr>
      <vt:lpstr>z mod z   rot xz</vt:lpstr>
      <vt:lpstr>    z.z = mod(z.z + 1.0, 2.0) - 1.0; rot xz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Function mb() 的参数变化带来的 images</dc:title>
  <dc:creator>liming72217@hotmail.com</dc:creator>
  <cp:lastModifiedBy>liming72217@hotmail.com</cp:lastModifiedBy>
  <cp:revision>4</cp:revision>
  <dcterms:created xsi:type="dcterms:W3CDTF">2023-02-11T16:09:01Z</dcterms:created>
  <dcterms:modified xsi:type="dcterms:W3CDTF">2023-02-11T16:16:38Z</dcterms:modified>
</cp:coreProperties>
</file>

<file path=docProps/thumbnail.jpeg>
</file>